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1146C6-3FB8-4C44-91A2-F8D0CE051C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 nos faz contentes, </a:t>
            </a:r>
          </a:p>
          <a:p>
            <a:r>
              <a:rPr lang="pt-BR" dirty="0"/>
              <a:t>Amor nos dá prazer. </a:t>
            </a:r>
          </a:p>
          <a:p>
            <a:r>
              <a:rPr lang="pt-BR" dirty="0"/>
              <a:t>E, para a santa lei cumprir,</a:t>
            </a:r>
          </a:p>
          <a:p>
            <a:r>
              <a:rPr lang="pt-BR" dirty="0"/>
              <a:t>O amor nos dá poder. </a:t>
            </a:r>
          </a:p>
        </p:txBody>
      </p:sp>
    </p:spTree>
    <p:extLst>
      <p:ext uri="{BB962C8B-B14F-4D97-AF65-F5344CB8AC3E}">
        <p14:creationId xmlns:p14="http://schemas.microsoft.com/office/powerpoint/2010/main" val="410883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 nos faz contentes, </a:t>
            </a:r>
          </a:p>
          <a:p>
            <a:r>
              <a:rPr lang="pt-BR" dirty="0"/>
              <a:t>Amor nos dá prazer. </a:t>
            </a:r>
          </a:p>
          <a:p>
            <a:r>
              <a:rPr lang="pt-BR" dirty="0"/>
              <a:t>E, para a santa Lei cumprir, </a:t>
            </a:r>
          </a:p>
          <a:p>
            <a:r>
              <a:rPr lang="pt-BR" dirty="0"/>
              <a:t>O amor nos dá poder.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BE1081-8CA4-40E4-A6B5-95830CA326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é bom; </a:t>
            </a:r>
          </a:p>
          <a:p>
            <a:r>
              <a:rPr lang="pt-BR" dirty="0"/>
              <a:t>Seus filhinhos somos. </a:t>
            </a:r>
          </a:p>
          <a:p>
            <a:r>
              <a:rPr lang="pt-BR" dirty="0"/>
              <a:t>Deus é bom, </a:t>
            </a:r>
          </a:p>
          <a:p>
            <a:r>
              <a:rPr lang="pt-BR" dirty="0"/>
              <a:t>quer o nosso amor.</a:t>
            </a:r>
          </a:p>
        </p:txBody>
      </p:sp>
    </p:spTree>
    <p:extLst>
      <p:ext uri="{BB962C8B-B14F-4D97-AF65-F5344CB8AC3E}">
        <p14:creationId xmlns:p14="http://schemas.microsoft.com/office/powerpoint/2010/main" val="55101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1146C6-3FB8-4C44-91A2-F8D0CE051C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 nos faz contentes, </a:t>
            </a:r>
          </a:p>
          <a:p>
            <a:r>
              <a:rPr lang="pt-BR" dirty="0"/>
              <a:t>Amor nos dá prazer. </a:t>
            </a:r>
          </a:p>
          <a:p>
            <a:r>
              <a:rPr lang="pt-BR" dirty="0"/>
              <a:t>E, para a santa lei cumprir,</a:t>
            </a:r>
          </a:p>
          <a:p>
            <a:r>
              <a:rPr lang="pt-BR" dirty="0"/>
              <a:t>O amor nos dá poder. </a:t>
            </a:r>
          </a:p>
        </p:txBody>
      </p:sp>
    </p:spTree>
    <p:extLst>
      <p:ext uri="{BB962C8B-B14F-4D97-AF65-F5344CB8AC3E}">
        <p14:creationId xmlns:p14="http://schemas.microsoft.com/office/powerpoint/2010/main" val="2035892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tem tristezas </a:t>
            </a:r>
          </a:p>
          <a:p>
            <a:r>
              <a:rPr lang="pt-BR" dirty="0"/>
              <a:t>E cheio está de dor; </a:t>
            </a:r>
          </a:p>
          <a:p>
            <a:r>
              <a:rPr lang="pt-BR" dirty="0"/>
              <a:t>Façamos tudo </a:t>
            </a:r>
            <a:r>
              <a:rPr lang="pt-BR" dirty="0" err="1"/>
              <a:t>p’ra</a:t>
            </a:r>
            <a:r>
              <a:rPr lang="pt-BR" dirty="0"/>
              <a:t> levar </a:t>
            </a:r>
          </a:p>
          <a:p>
            <a:r>
              <a:rPr lang="pt-BR" dirty="0"/>
              <a:t>As almas ao Senhor. </a:t>
            </a:r>
          </a:p>
        </p:txBody>
      </p:sp>
    </p:spTree>
    <p:extLst>
      <p:ext uri="{BB962C8B-B14F-4D97-AF65-F5344CB8AC3E}">
        <p14:creationId xmlns:p14="http://schemas.microsoft.com/office/powerpoint/2010/main" val="374857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BE1081-8CA4-40E4-A6B5-95830CA326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é bom; </a:t>
            </a:r>
          </a:p>
          <a:p>
            <a:r>
              <a:rPr lang="pt-BR" dirty="0"/>
              <a:t>Seus filhinhos somos. </a:t>
            </a:r>
          </a:p>
          <a:p>
            <a:r>
              <a:rPr lang="pt-BR" dirty="0"/>
              <a:t>Deus é bom, </a:t>
            </a:r>
          </a:p>
          <a:p>
            <a:r>
              <a:rPr lang="pt-BR" dirty="0"/>
              <a:t>quer o nosso amor.</a:t>
            </a:r>
          </a:p>
        </p:txBody>
      </p:sp>
    </p:spTree>
    <p:extLst>
      <p:ext uri="{BB962C8B-B14F-4D97-AF65-F5344CB8AC3E}">
        <p14:creationId xmlns:p14="http://schemas.microsoft.com/office/powerpoint/2010/main" val="3844713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C1146C6-3FB8-4C44-91A2-F8D0CE051C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Amor nos faz contentes, </a:t>
            </a:r>
          </a:p>
          <a:p>
            <a:r>
              <a:rPr lang="pt-BR" dirty="0"/>
              <a:t>Amor nos dá prazer. </a:t>
            </a:r>
          </a:p>
          <a:p>
            <a:r>
              <a:rPr lang="pt-BR" dirty="0"/>
              <a:t>E, para a santa lei cumprir,</a:t>
            </a:r>
          </a:p>
          <a:p>
            <a:r>
              <a:rPr lang="pt-BR" dirty="0"/>
              <a:t>O amor nos dá poder. </a:t>
            </a:r>
          </a:p>
        </p:txBody>
      </p:sp>
    </p:spTree>
    <p:extLst>
      <p:ext uri="{BB962C8B-B14F-4D97-AF65-F5344CB8AC3E}">
        <p14:creationId xmlns:p14="http://schemas.microsoft.com/office/powerpoint/2010/main" val="2541681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Depois de nossa vida </a:t>
            </a:r>
          </a:p>
          <a:p>
            <a:r>
              <a:rPr lang="pt-BR" dirty="0"/>
              <a:t>Na Terra se acabar, </a:t>
            </a:r>
          </a:p>
          <a:p>
            <a:r>
              <a:rPr lang="pt-BR" dirty="0"/>
              <a:t>Um dia iremos, lá no Céu,</a:t>
            </a:r>
          </a:p>
          <a:p>
            <a:r>
              <a:rPr lang="pt-BR" dirty="0"/>
              <a:t>Ao nosso Deus louvar. </a:t>
            </a:r>
          </a:p>
        </p:txBody>
      </p:sp>
    </p:spTree>
    <p:extLst>
      <p:ext uri="{BB962C8B-B14F-4D97-AF65-F5344CB8AC3E}">
        <p14:creationId xmlns:p14="http://schemas.microsoft.com/office/powerpoint/2010/main" val="2240253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AMOR NOS FAZ CONTENTES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337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BE1081-8CA4-40E4-A6B5-95830CA326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é bom; </a:t>
            </a:r>
          </a:p>
          <a:p>
            <a:r>
              <a:rPr lang="pt-BR" dirty="0"/>
              <a:t>Seus filhinhos somos. </a:t>
            </a:r>
          </a:p>
          <a:p>
            <a:r>
              <a:rPr lang="pt-BR" dirty="0"/>
              <a:t>Deus é bom, </a:t>
            </a:r>
          </a:p>
          <a:p>
            <a:r>
              <a:rPr lang="pt-BR" dirty="0"/>
              <a:t>quer o nosso amor.</a:t>
            </a:r>
          </a:p>
        </p:txBody>
      </p:sp>
    </p:spTree>
    <p:extLst>
      <p:ext uri="{BB962C8B-B14F-4D97-AF65-F5344CB8AC3E}">
        <p14:creationId xmlns:p14="http://schemas.microsoft.com/office/powerpoint/2010/main" val="3597397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238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AMOR NOS FAZ CONTENTES</vt:lpstr>
      <vt:lpstr>AMOR NOS FAZ CONTENTES</vt:lpstr>
      <vt:lpstr>AMOR NOS FAZ CONTENTES</vt:lpstr>
      <vt:lpstr>AMOR NOS FAZ CONTENTES</vt:lpstr>
      <vt:lpstr>AMOR NOS FAZ CONTENTES</vt:lpstr>
      <vt:lpstr>AMOR NOS FAZ CONTENTES</vt:lpstr>
      <vt:lpstr>AMOR NOS FAZ CONTENTES</vt:lpstr>
      <vt:lpstr>AMOR NOS FAZ CONTENTES</vt:lpstr>
      <vt:lpstr>AMOR NOS FAZ CONTENTES</vt:lpstr>
      <vt:lpstr>AMOR NOS FAZ CONTENTES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2019-06-12T22:37:34Z</dcterms:modified>
</cp:coreProperties>
</file>

<file path=docProps/thumbnail.jpeg>
</file>